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162AF-F79A-480E-B24E-43D68BBC6189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6F18C-0CD9-4195-B67D-60ADEC1E4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74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3622FF76-B140-4CE9-AC79-B0DD93A376DF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4FD31F7-8EEA-4D8D-B80A-D795A19D7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FF76-B140-4CE9-AC79-B0DD93A376DF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31F7-8EEA-4D8D-B80A-D795A19D7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FF76-B140-4CE9-AC79-B0DD93A376DF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31F7-8EEA-4D8D-B80A-D795A19D7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FF76-B140-4CE9-AC79-B0DD93A376DF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31F7-8EEA-4D8D-B80A-D795A19D7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FF76-B140-4CE9-AC79-B0DD93A376DF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31F7-8EEA-4D8D-B80A-D795A19D7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FF76-B140-4CE9-AC79-B0DD93A376DF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31F7-8EEA-4D8D-B80A-D795A19D79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FF76-B140-4CE9-AC79-B0DD93A376DF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31F7-8EEA-4D8D-B80A-D795A19D79D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FF76-B140-4CE9-AC79-B0DD93A376DF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31F7-8EEA-4D8D-B80A-D795A19D7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FF76-B140-4CE9-AC79-B0DD93A376DF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31F7-8EEA-4D8D-B80A-D795A19D7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3622FF76-B140-4CE9-AC79-B0DD93A376DF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4FD31F7-8EEA-4D8D-B80A-D795A19D7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3622FF76-B140-4CE9-AC79-B0DD93A376DF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4FD31F7-8EEA-4D8D-B80A-D795A19D7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622FF76-B140-4CE9-AC79-B0DD93A376DF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4FD31F7-8EEA-4D8D-B80A-D795A19D79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Little Caesars in Huntertown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</a:p>
          <a:p>
            <a:r>
              <a:rPr lang="en-US" dirty="0" smtClean="0"/>
              <a:t>By Alcides Segovia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69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6965245" cy="935017"/>
          </a:xfrm>
        </p:spPr>
        <p:txBody>
          <a:bodyPr>
            <a:normAutofit/>
          </a:bodyPr>
          <a:lstStyle/>
          <a:p>
            <a:r>
              <a:rPr lang="en-US" dirty="0" smtClean="0"/>
              <a:t>The Five W’s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447800"/>
            <a:ext cx="6196405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Who would this affect? </a:t>
            </a:r>
          </a:p>
          <a:p>
            <a:pPr lvl="1"/>
            <a:r>
              <a:rPr lang="en-US" dirty="0" smtClean="0"/>
              <a:t>The people of Huntertown.</a:t>
            </a:r>
          </a:p>
          <a:p>
            <a:r>
              <a:rPr lang="en-US" dirty="0" smtClean="0"/>
              <a:t>What I want to find? </a:t>
            </a:r>
          </a:p>
          <a:p>
            <a:pPr lvl="1"/>
            <a:r>
              <a:rPr lang="en-US" dirty="0" smtClean="0"/>
              <a:t>I would like to find out how many people like </a:t>
            </a:r>
            <a:r>
              <a:rPr lang="en-US" dirty="0"/>
              <a:t>L</a:t>
            </a:r>
            <a:r>
              <a:rPr lang="en-US" dirty="0" smtClean="0"/>
              <a:t>ittle </a:t>
            </a:r>
            <a:r>
              <a:rPr lang="en-US" dirty="0"/>
              <a:t>C</a:t>
            </a:r>
            <a:r>
              <a:rPr lang="en-US" dirty="0" smtClean="0"/>
              <a:t>aesars Pizza</a:t>
            </a:r>
          </a:p>
          <a:p>
            <a:r>
              <a:rPr lang="en-US" dirty="0" smtClean="0"/>
              <a:t>Where will I do my survey?</a:t>
            </a:r>
          </a:p>
          <a:p>
            <a:pPr lvl="1"/>
            <a:r>
              <a:rPr lang="en-US" dirty="0" smtClean="0"/>
              <a:t>I will do it in my neighborhood </a:t>
            </a:r>
            <a:r>
              <a:rPr lang="en-US" dirty="0" smtClean="0"/>
              <a:t>to see what </a:t>
            </a:r>
            <a:r>
              <a:rPr lang="en-US" dirty="0" smtClean="0"/>
              <a:t>they think.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My boys love it and I don’t like </a:t>
            </a:r>
            <a:r>
              <a:rPr lang="en-US" dirty="0" smtClean="0"/>
              <a:t>driving </a:t>
            </a:r>
            <a:r>
              <a:rPr lang="en-US" dirty="0" smtClean="0"/>
              <a:t>around to get it.</a:t>
            </a:r>
          </a:p>
          <a:p>
            <a:r>
              <a:rPr lang="en-US" dirty="0" smtClean="0"/>
              <a:t>How many questions?</a:t>
            </a:r>
          </a:p>
          <a:p>
            <a:pPr lvl="1"/>
            <a:r>
              <a:rPr lang="en-US" dirty="0" smtClean="0"/>
              <a:t>I will try to keep it to 3 or 4 questions.</a:t>
            </a:r>
          </a:p>
        </p:txBody>
      </p:sp>
    </p:spTree>
    <p:extLst>
      <p:ext uri="{BB962C8B-B14F-4D97-AF65-F5344CB8AC3E}">
        <p14:creationId xmlns:p14="http://schemas.microsoft.com/office/powerpoint/2010/main" val="124712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Thought on the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will be asking these simple questions:</a:t>
            </a:r>
          </a:p>
          <a:p>
            <a:pPr lvl="1"/>
            <a:r>
              <a:rPr lang="en-US" dirty="0" smtClean="0"/>
              <a:t>Do you like Little Caesars Pizza? Yes or No</a:t>
            </a:r>
          </a:p>
          <a:p>
            <a:pPr lvl="1"/>
            <a:r>
              <a:rPr lang="en-US" dirty="0" smtClean="0"/>
              <a:t>Would you like to have one here in Huntertown? Yes or No</a:t>
            </a:r>
          </a:p>
          <a:p>
            <a:pPr lvl="1"/>
            <a:r>
              <a:rPr lang="en-US" dirty="0" smtClean="0"/>
              <a:t>How frequently would you buy from there? Everyday, once a week, once a month, other or never.</a:t>
            </a:r>
            <a:endParaRPr lang="en-US" dirty="0"/>
          </a:p>
          <a:p>
            <a:pPr marL="365760" lvl="1" indent="0">
              <a:buNone/>
            </a:pPr>
            <a:r>
              <a:rPr lang="en-US" dirty="0" smtClean="0"/>
              <a:t>I think this survey will show that the majority of my neighbors would like to have one close and would go frequently.</a:t>
            </a:r>
          </a:p>
        </p:txBody>
      </p:sp>
    </p:spTree>
    <p:extLst>
      <p:ext uri="{BB962C8B-B14F-4D97-AF65-F5344CB8AC3E}">
        <p14:creationId xmlns:p14="http://schemas.microsoft.com/office/powerpoint/2010/main" val="373539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116930"/>
              </p:ext>
            </p:extLst>
          </p:nvPr>
        </p:nvGraphicFramePr>
        <p:xfrm>
          <a:off x="1447800" y="1905000"/>
          <a:ext cx="6258720" cy="3200400"/>
        </p:xfrm>
        <a:graphic>
          <a:graphicData uri="http://schemas.openxmlformats.org/drawingml/2006/table">
            <a:tbl>
              <a:tblPr/>
              <a:tblGrid>
                <a:gridCol w="782340"/>
                <a:gridCol w="782340"/>
                <a:gridCol w="782340"/>
                <a:gridCol w="782340"/>
                <a:gridCol w="782340"/>
                <a:gridCol w="782340"/>
                <a:gridCol w="782340"/>
                <a:gridCol w="782340"/>
              </a:tblGrid>
              <a:tr h="356392"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you like Little Caesars Pizza?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Would you like to have one 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here in Huntertown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392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392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12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4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frequently would you go there if it was in town?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Everyday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Once a week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Every other Week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Once a month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79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though 2 people had never tried this pizza:</a:t>
            </a:r>
          </a:p>
          <a:p>
            <a:pPr lvl="1"/>
            <a:r>
              <a:rPr lang="en-US" dirty="0" smtClean="0"/>
              <a:t>1 said they would like to have one in town and that they would probably go every two weeks.</a:t>
            </a:r>
          </a:p>
          <a:p>
            <a:pPr lvl="1"/>
            <a:r>
              <a:rPr lang="en-US" dirty="0" smtClean="0"/>
              <a:t>While the other said no to having one in town, they still said they would probably go once a month if it was in town.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10796" y="990600"/>
            <a:ext cx="3512886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Side Notes: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305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210</TotalTime>
  <Words>288</Words>
  <Application>Microsoft Office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Pushpin</vt:lpstr>
      <vt:lpstr>Little Caesars in Huntertown</vt:lpstr>
      <vt:lpstr>The Five W’s</vt:lpstr>
      <vt:lpstr>My Thought on the Survey</vt:lpstr>
      <vt:lpstr>The Results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Little Caesars in Huntertown</dc:title>
  <dc:creator>ariseidy</dc:creator>
  <cp:lastModifiedBy>ariseidy</cp:lastModifiedBy>
  <cp:revision>9</cp:revision>
  <dcterms:created xsi:type="dcterms:W3CDTF">2013-10-01T21:03:41Z</dcterms:created>
  <dcterms:modified xsi:type="dcterms:W3CDTF">2013-10-09T19:46:06Z</dcterms:modified>
</cp:coreProperties>
</file>